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73F8F-CA7F-8C73-30AE-FA8B35C151CB}" v="9" dt="2021-01-11T13:52:45.256"/>
    <p1510:client id="{52992D1B-82C6-0290-1EB9-32948392D1A1}" v="28" dt="2021-01-11T13:52:02.326"/>
    <p1510:client id="{545F2611-E160-ED29-7B13-E18AE1A046A3}" v="555" dt="2021-01-12T14:25:43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77573-5FAE-A04B-B3B3-50B0CF07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B934B0-26EA-F946-9779-1E8ABDF7E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50DFC0-BC25-224B-8A36-9A8B28A3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4C5137-B9E4-684B-8EBB-1A7B2805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BAFFBA-E8E1-FB4E-8847-8816B2FA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12416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B270CD-20CD-6C45-97EA-28C6E7EE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4234BE-DD4F-3345-9D86-FC7CC711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E55464-3F39-B141-988D-F2FEA8D8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E8E9FC-0534-594D-A146-BBEAA395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05C52-AE26-584C-92D6-D927FCB6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19951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1C71572-EFD6-BC4C-9B28-D27C5D42C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679627-B48F-8A40-A84F-A4EC335EF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1A653F-8D4F-BA42-8BF1-A121EE32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D9D4DE-C643-654B-B30A-A780006E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5169A8-6D22-1640-BEFE-6623A9EA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7104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CE2D3-E918-FF4F-8826-000CBF8E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A1D580-F22B-F248-8C48-A9F7CC6FC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0119F8-BC4E-6344-96F1-07D165C2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91FF13-CDB1-384B-9A61-0EC99B75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3E00CA-4620-4043-A92F-1DE882FA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09842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0F707-C1E1-AA4E-9C1A-17D5B825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3B9D2C-43FC-CD46-B5B1-A97C6B42E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7D2CE-630C-444C-9CAC-EE82A257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5E379-93DB-7C4D-99AE-27F18DC5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9836F4-456B-1643-AE74-04BB0319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28728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79078E-30BE-4C41-A52F-C58421010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410A16-F471-F145-84FB-3595EE1F8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51F3CB-9D12-3446-AEF9-FD9792D6F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DEA77A-1F7A-1740-9E5B-68878D4D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796A71-EE36-604D-9289-DFCB4905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44C74A-D2CC-304B-B20B-85938109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30534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0A4848-8AFC-9C4A-9FC9-9D9791D0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485AC3-F6AC-6B46-98C1-5F2FCBBC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1FE315-8411-5646-B022-F2B3B2A83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F54BEE-5C55-6B4D-80ED-D975BABF4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5229C96-6066-9A48-9EBD-7CFA0C89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2489A04-027B-5E4F-A401-D20013492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FD91814-F305-4642-A719-53068C5C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5C6739E-413D-F049-823B-A70E46E2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9771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E73171-9969-1B48-861F-F6D77AA0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470665-18D6-8C41-8B2F-92C32F5E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6F8EA9-6306-4840-8C45-F24C71BB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392445-E441-F645-97D4-1BFE59C2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30629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2D438F3-428C-B24F-BBE8-33EDB047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F6F2D1-F698-CD43-AEF2-77C5D6D9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2BBFD1-89A7-0447-A435-3ECC55CF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7850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18C3E-DC87-0441-AFA5-252347D1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69D34D-7EC3-9249-AA80-6DAE385E6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11A490-0D44-EF43-A428-D9350BAF3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F46A37-887A-C741-9FD4-7825677B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545BE8-D01E-674B-BC71-F2B9B611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D6F750-3D5B-5740-B473-1ED78E15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9647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7D246-6233-CF4B-9BC6-7EE4C6D5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085A65-399B-A44F-9D64-0E6E7004F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A1029B-C303-2C48-9392-FD76C61D1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4FE393-5B8B-3840-911D-3570F9B1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3667CC-1F90-6C45-8589-643E83D3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6D1BCE-DD69-634B-BC7B-F52F4B2D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96953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7692C8F-1A44-F94F-A93F-88D73EC6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8BC861-D6E4-6245-BAE4-DA1B7269D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FBA83A-CF2B-7244-AC73-D6045D872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BB02B-1A5A-A341-9FDE-B099A2CC3B92}" type="datetimeFigureOut">
              <a:rPr lang="fr-FR" smtClean="0"/>
              <a:t>12/01/2021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1D62A9-70CA-7049-BA3C-0F8FC7CCE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Romain GIROU - Cyprien BARBAULT - IR4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C829CB-D15B-3B41-AD40-5EF9A90A5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709B5-8C20-4041-8D36-CA84E727A8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84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E6911-DC7B-274C-98AE-0B8A81391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i="1" dirty="0" err="1"/>
              <a:t>Implementation</a:t>
            </a:r>
            <a:r>
              <a:rPr lang="fr-FR" i="1" dirty="0"/>
              <a:t> of an </a:t>
            </a:r>
            <a:r>
              <a:rPr lang="fr-FR" i="1" dirty="0" err="1"/>
              <a:t>autonomous</a:t>
            </a:r>
            <a:r>
              <a:rPr lang="fr-FR" i="1" dirty="0"/>
              <a:t> </a:t>
            </a:r>
            <a:r>
              <a:rPr lang="fr-FR" i="1" dirty="0" err="1"/>
              <a:t>driving</a:t>
            </a:r>
            <a:r>
              <a:rPr lang="fr-FR" i="1" dirty="0"/>
              <a:t> system in simulation software</a:t>
            </a:r>
            <a:endParaRPr lang="fr-FR" i="1" dirty="0">
              <a:cs typeface="Calibri Ligh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B213F7-4234-1040-9DC1-D174F6478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3177"/>
            <a:ext cx="9144000" cy="1655762"/>
          </a:xfrm>
        </p:spPr>
        <p:txBody>
          <a:bodyPr/>
          <a:lstStyle/>
          <a:p>
            <a:r>
              <a:rPr lang="fr-FR"/>
              <a:t>Applicative project - Computer Science – Big Data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B4647A-7EE1-4862-BA69-29A3030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0A330D-766E-456C-A383-873D1704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1</a:t>
            </a:fld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1E2830A-E0B9-4534-9B16-EC0CF07FACE8}"/>
              </a:ext>
            </a:extLst>
          </p:cNvPr>
          <p:cNvCxnSpPr/>
          <p:nvPr/>
        </p:nvCxnSpPr>
        <p:spPr>
          <a:xfrm flipV="1">
            <a:off x="3420319" y="3608406"/>
            <a:ext cx="5353289" cy="19290"/>
          </a:xfrm>
          <a:prstGeom prst="straightConnector1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31D9077-73D8-4697-B616-6BDC8A7F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04" y="4788838"/>
            <a:ext cx="3923284" cy="881279"/>
          </a:xfrm>
          <a:prstGeom prst="rect">
            <a:avLst/>
          </a:prstGeom>
        </p:spPr>
      </p:pic>
      <p:pic>
        <p:nvPicPr>
          <p:cNvPr id="8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2F8E660-7BD8-4045-BBE4-194ED4F4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74" y="4561996"/>
            <a:ext cx="2743199" cy="13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36BA6-07EF-4341-A490-41CB7289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>
                <a:cs typeface="Calibri Light"/>
              </a:rPr>
              <a:t>Technical</a:t>
            </a:r>
            <a:r>
              <a:rPr lang="fr-FR" b="1">
                <a:cs typeface="Calibri Light"/>
              </a:rPr>
              <a:t> </a:t>
            </a:r>
            <a:r>
              <a:rPr lang="fr-FR" b="1" err="1">
                <a:cs typeface="Calibri Light"/>
              </a:rPr>
              <a:t>overview</a:t>
            </a:r>
            <a:endParaRPr lang="fr-FR" b="1">
              <a:cs typeface="Calibri Ligh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943465-042B-4F3A-8E15-F224E86C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57C5B3-B544-4A4C-897B-7D7EA3C9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10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9410B12-7DE5-45FF-A46F-AC726862C696}"/>
              </a:ext>
            </a:extLst>
          </p:cNvPr>
          <p:cNvSpPr txBox="1">
            <a:spLocks/>
          </p:cNvSpPr>
          <p:nvPr/>
        </p:nvSpPr>
        <p:spPr>
          <a:xfrm>
            <a:off x="2527515" y="1202034"/>
            <a:ext cx="7700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i="1" err="1">
                <a:cs typeface="Calibri Light" panose="020F0302020204030204"/>
              </a:rPr>
              <a:t>Donkey</a:t>
            </a:r>
            <a:r>
              <a:rPr lang="fr-FR" i="1">
                <a:cs typeface="Calibri Light" panose="020F0302020204030204"/>
              </a:rPr>
              <a:t> vs </a:t>
            </a:r>
            <a:r>
              <a:rPr lang="fr-FR" i="1" err="1">
                <a:cs typeface="Calibri Light" panose="020F0302020204030204"/>
              </a:rPr>
              <a:t>Udacity</a:t>
            </a:r>
            <a:r>
              <a:rPr lang="fr-FR" i="1">
                <a:cs typeface="Calibri Light" panose="020F0302020204030204"/>
              </a:rPr>
              <a:t> Simulators</a:t>
            </a:r>
          </a:p>
        </p:txBody>
      </p:sp>
      <p:pic>
        <p:nvPicPr>
          <p:cNvPr id="8" name="Image 9">
            <a:extLst>
              <a:ext uri="{FF2B5EF4-FFF2-40B4-BE49-F238E27FC236}">
                <a16:creationId xmlns:a16="http://schemas.microsoft.com/office/drawing/2014/main" id="{8CA37CF2-159C-DC41-9273-6653BDCE7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3" r="18389"/>
          <a:stretch/>
        </p:blipFill>
        <p:spPr>
          <a:xfrm>
            <a:off x="7106595" y="2545333"/>
            <a:ext cx="3813783" cy="2956372"/>
          </a:xfrm>
          <a:prstGeom prst="rect">
            <a:avLst/>
          </a:prstGeom>
        </p:spPr>
      </p:pic>
      <p:pic>
        <p:nvPicPr>
          <p:cNvPr id="3" name="Image 5">
            <a:extLst>
              <a:ext uri="{FF2B5EF4-FFF2-40B4-BE49-F238E27FC236}">
                <a16:creationId xmlns:a16="http://schemas.microsoft.com/office/drawing/2014/main" id="{E327CB67-A51D-0241-8754-6B746ABC4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0" t="43487" r="30337" b="21476"/>
          <a:stretch/>
        </p:blipFill>
        <p:spPr>
          <a:xfrm>
            <a:off x="1640272" y="2770014"/>
            <a:ext cx="3445134" cy="25070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0BD6A5-E232-AF4F-B35C-4B69B2128053}"/>
              </a:ext>
            </a:extLst>
          </p:cNvPr>
          <p:cNvSpPr txBox="1"/>
          <p:nvPr/>
        </p:nvSpPr>
        <p:spPr>
          <a:xfrm>
            <a:off x="2881711" y="549475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/>
              <a:t>Our track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653D883-3C3B-7A4E-87DF-33D7AEA67A1D}"/>
              </a:ext>
            </a:extLst>
          </p:cNvPr>
          <p:cNvSpPr txBox="1"/>
          <p:nvPr/>
        </p:nvSpPr>
        <p:spPr>
          <a:xfrm>
            <a:off x="8209333" y="5471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/>
              <a:t>DonkeySimulator</a:t>
            </a:r>
          </a:p>
        </p:txBody>
      </p:sp>
      <p:pic>
        <p:nvPicPr>
          <p:cNvPr id="7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FA1769B-1703-4569-BA59-DE63D969B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2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36BA6-07EF-4341-A490-41CB7289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>
                <a:cs typeface="Calibri Light"/>
              </a:rPr>
              <a:t>Technical</a:t>
            </a:r>
            <a:r>
              <a:rPr lang="fr-FR" b="1">
                <a:cs typeface="Calibri Light"/>
              </a:rPr>
              <a:t> </a:t>
            </a:r>
            <a:r>
              <a:rPr lang="fr-FR" b="1" err="1">
                <a:cs typeface="Calibri Light"/>
              </a:rPr>
              <a:t>overview</a:t>
            </a:r>
            <a:endParaRPr lang="fr-FR" b="1">
              <a:cs typeface="Calibri Ligh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943465-042B-4F3A-8E15-F224E86C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57C5B3-B544-4A4C-897B-7D7EA3C9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11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9410B12-7DE5-45FF-A46F-AC726862C696}"/>
              </a:ext>
            </a:extLst>
          </p:cNvPr>
          <p:cNvSpPr txBox="1">
            <a:spLocks/>
          </p:cNvSpPr>
          <p:nvPr/>
        </p:nvSpPr>
        <p:spPr>
          <a:xfrm>
            <a:off x="2527515" y="1202034"/>
            <a:ext cx="7700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i="1" err="1">
                <a:cs typeface="Calibri Light" panose="020F0302020204030204"/>
              </a:rPr>
              <a:t>Dataset</a:t>
            </a:r>
            <a:endParaRPr lang="fr-FR" err="1"/>
          </a:p>
        </p:txBody>
      </p:sp>
      <p:pic>
        <p:nvPicPr>
          <p:cNvPr id="3" name="Image 5" descr="Une image contenant équipement électronique, clavier, ordinateur, grand&#10;&#10;Description générée automatiquement">
            <a:extLst>
              <a:ext uri="{FF2B5EF4-FFF2-40B4-BE49-F238E27FC236}">
                <a16:creationId xmlns:a16="http://schemas.microsoft.com/office/drawing/2014/main" id="{8A0479D0-34A4-40E9-8DAB-1578CEEF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05" y="2346015"/>
            <a:ext cx="5858633" cy="3899011"/>
          </a:xfrm>
          <a:prstGeom prst="rect">
            <a:avLst/>
          </a:prstGeom>
        </p:spPr>
      </p:pic>
      <p:pic>
        <p:nvPicPr>
          <p:cNvPr id="6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E3E8093-6417-4606-A219-5E8800F19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36BA6-07EF-4341-A490-41CB7289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>
                <a:cs typeface="Calibri Light"/>
              </a:rPr>
              <a:t>Technical</a:t>
            </a:r>
            <a:r>
              <a:rPr lang="fr-FR" b="1">
                <a:cs typeface="Calibri Light"/>
              </a:rPr>
              <a:t> </a:t>
            </a:r>
            <a:r>
              <a:rPr lang="fr-FR" b="1" err="1">
                <a:cs typeface="Calibri Light"/>
              </a:rPr>
              <a:t>overview</a:t>
            </a:r>
            <a:endParaRPr lang="fr-FR" b="1">
              <a:cs typeface="Calibri Ligh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943465-042B-4F3A-8E15-F224E86C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57C5B3-B544-4A4C-897B-7D7EA3C9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12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9410B12-7DE5-45FF-A46F-AC726862C696}"/>
              </a:ext>
            </a:extLst>
          </p:cNvPr>
          <p:cNvSpPr txBox="1">
            <a:spLocks/>
          </p:cNvSpPr>
          <p:nvPr/>
        </p:nvSpPr>
        <p:spPr>
          <a:xfrm>
            <a:off x="2527515" y="1202034"/>
            <a:ext cx="7700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i="1" dirty="0">
                <a:cs typeface="Calibri Light" panose="020F0302020204030204"/>
              </a:rPr>
              <a:t>Our model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7AB970-90B2-4D2B-AD5A-25263BDED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183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>
                <a:cs typeface="Calibri"/>
              </a:rPr>
              <a:t>Video</a:t>
            </a:r>
          </a:p>
        </p:txBody>
      </p:sp>
      <p:pic>
        <p:nvPicPr>
          <p:cNvPr id="6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5F3ADA-5E22-4CE3-B2E8-3EFA89C7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7376A-D07F-4EC6-B862-165845EE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cs typeface="Calibri Light"/>
              </a:rPr>
              <a:t>Conclusion</a:t>
            </a:r>
            <a:endParaRPr lang="fr-FR" b="1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E80DBC-8202-465A-AA09-70AF6A45A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Next </a:t>
            </a:r>
            <a:r>
              <a:rPr lang="fr-FR" dirty="0" err="1">
                <a:cs typeface="Calibri"/>
              </a:rPr>
              <a:t>steps</a:t>
            </a:r>
            <a:r>
              <a:rPr lang="fr-FR" dirty="0">
                <a:cs typeface="Calibri"/>
              </a:rPr>
              <a:t> :</a:t>
            </a:r>
          </a:p>
          <a:p>
            <a:pPr lvl="1"/>
            <a:r>
              <a:rPr lang="fr-FR" dirty="0" err="1">
                <a:cs typeface="Calibri"/>
              </a:rPr>
              <a:t>Build</a:t>
            </a:r>
            <a:r>
              <a:rPr lang="fr-FR" dirty="0">
                <a:cs typeface="Calibri"/>
              </a:rPr>
              <a:t> the car</a:t>
            </a:r>
          </a:p>
          <a:p>
            <a:pPr lvl="1"/>
            <a:r>
              <a:rPr lang="fr-FR" dirty="0" err="1">
                <a:cs typeface="Calibri"/>
              </a:rPr>
              <a:t>Build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own</a:t>
            </a:r>
            <a:r>
              <a:rPr lang="fr-FR" dirty="0">
                <a:cs typeface="Calibri"/>
              </a:rPr>
              <a:t> custom </a:t>
            </a:r>
            <a:r>
              <a:rPr lang="fr-FR" dirty="0" err="1">
                <a:cs typeface="Calibri"/>
              </a:rPr>
              <a:t>track</a:t>
            </a:r>
            <a:r>
              <a:rPr lang="fr-FR" dirty="0">
                <a:cs typeface="Calibri"/>
              </a:rPr>
              <a:t> for training &amp; </a:t>
            </a:r>
            <a:r>
              <a:rPr lang="fr-FR" dirty="0" err="1">
                <a:cs typeface="Calibri"/>
              </a:rPr>
              <a:t>testing</a:t>
            </a:r>
            <a:endParaRPr lang="fr-FR" dirty="0">
              <a:cs typeface="Calibri"/>
            </a:endParaRPr>
          </a:p>
          <a:p>
            <a:pPr lvl="1"/>
            <a:r>
              <a:rPr lang="fr-FR" dirty="0" err="1">
                <a:cs typeface="Calibri"/>
              </a:rPr>
              <a:t>Implement</a:t>
            </a:r>
            <a:r>
              <a:rPr lang="fr-FR" dirty="0">
                <a:cs typeface="Calibri"/>
              </a:rPr>
              <a:t> PID Controller</a:t>
            </a:r>
          </a:p>
          <a:p>
            <a:pPr lvl="1"/>
            <a:r>
              <a:rPr lang="fr-FR" dirty="0">
                <a:cs typeface="Calibri"/>
              </a:rPr>
              <a:t>Tune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model</a:t>
            </a:r>
          </a:p>
          <a:p>
            <a:pPr lvl="1"/>
            <a:r>
              <a:rPr lang="fr-FR" dirty="0" err="1">
                <a:cs typeface="Calibri"/>
              </a:rPr>
              <a:t>Implement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visual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odometry</a:t>
            </a:r>
            <a:endParaRPr lang="fr-FR"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98036A-AF10-4F77-89FE-6933D99D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5EAED7F-D1A4-417B-B15A-7E8A96F1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41EB6DD-DBFF-4408-A49E-EFC96586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19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20506-544F-4E70-948F-C9FB52B9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cs typeface="Calibri Light"/>
              </a:rPr>
              <a:t>Conclusion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D71121-5BF0-446D-9643-B5349E807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4000" b="1" dirty="0" err="1">
                <a:cs typeface="Calibri" panose="020F0502020204030204"/>
              </a:rPr>
              <a:t>Thanks</a:t>
            </a:r>
            <a:r>
              <a:rPr lang="fr-FR" sz="4000" b="1" dirty="0">
                <a:cs typeface="Calibri" panose="020F0502020204030204"/>
              </a:rPr>
              <a:t> for </a:t>
            </a:r>
            <a:r>
              <a:rPr lang="fr-FR" sz="4000" b="1" dirty="0" err="1">
                <a:cs typeface="Calibri" panose="020F0502020204030204"/>
              </a:rPr>
              <a:t>listening</a:t>
            </a:r>
            <a:r>
              <a:rPr lang="fr-FR" sz="4000" b="1" dirty="0">
                <a:cs typeface="Calibri" panose="020F0502020204030204"/>
              </a:rPr>
              <a:t> !!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D44099-05A4-478B-A174-AFA1E8E3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75741F-3057-4EA5-9D1B-9886906F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340E8623-4CFC-46F1-98AF-AAFEDA2F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922" y="2596869"/>
            <a:ext cx="3309642" cy="3309642"/>
          </a:xfrm>
          <a:prstGeom prst="rect">
            <a:avLst/>
          </a:prstGeom>
        </p:spPr>
      </p:pic>
      <p:pic>
        <p:nvPicPr>
          <p:cNvPr id="8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D61C1DE-8680-4962-881C-BBFC797D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6E18C-9E22-476F-9D02-05436BA2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>
                <a:cs typeface="Calibri Light"/>
              </a:rPr>
              <a:t>Contents</a:t>
            </a:r>
            <a:endParaRPr lang="fr-FR" b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21C4A-4C0C-49F1-89B3-79A661A1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UcPeriod"/>
            </a:pPr>
            <a:r>
              <a:rPr lang="fr-FR">
                <a:cs typeface="Calibri" panose="020F0502020204030204"/>
              </a:rPr>
              <a:t>Introduction</a:t>
            </a:r>
          </a:p>
          <a:p>
            <a:pPr marL="514350" indent="-514350">
              <a:buAutoNum type="romanUcPeriod"/>
            </a:pPr>
            <a:r>
              <a:rPr lang="fr-FR" err="1">
                <a:cs typeface="Calibri" panose="020F0502020204030204"/>
              </a:rPr>
              <a:t>Specifications</a:t>
            </a:r>
          </a:p>
          <a:p>
            <a:pPr marL="514350" indent="-514350">
              <a:buAutoNum type="romanUcPeriod"/>
            </a:pPr>
            <a:r>
              <a:rPr lang="fr-FR">
                <a:cs typeface="Calibri" panose="020F0502020204030204"/>
              </a:rPr>
              <a:t>Project Management</a:t>
            </a:r>
          </a:p>
          <a:p>
            <a:pPr marL="514350" indent="-514350">
              <a:buAutoNum type="romanUcPeriod"/>
            </a:pPr>
            <a:r>
              <a:rPr lang="fr-FR" err="1">
                <a:cs typeface="Calibri" panose="020F0502020204030204"/>
              </a:rPr>
              <a:t>Technical</a:t>
            </a:r>
            <a:r>
              <a:rPr lang="fr-FR">
                <a:cs typeface="Calibri" panose="020F0502020204030204"/>
              </a:rPr>
              <a:t> </a:t>
            </a:r>
            <a:r>
              <a:rPr lang="fr-FR" err="1">
                <a:cs typeface="Calibri" panose="020F0502020204030204"/>
              </a:rPr>
              <a:t>overview</a:t>
            </a:r>
            <a:endParaRPr lang="fr-FR">
              <a:cs typeface="Calibri" panose="020F0502020204030204"/>
            </a:endParaRPr>
          </a:p>
          <a:p>
            <a:pPr marL="514350" indent="-514350">
              <a:buAutoNum type="romanUcPeriod"/>
            </a:pPr>
            <a:r>
              <a:rPr lang="fr-FR">
                <a:cs typeface="Calibri" panose="020F0502020204030204"/>
              </a:rPr>
              <a:t>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EBC7DB-B14C-48E8-A919-057D4726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6EF944-2650-4F76-A29D-A4F35879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D0EB1AC7-3244-4243-BB8C-16E9599E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851" y="1369577"/>
            <a:ext cx="4118846" cy="41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6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8A868-0CB0-478A-A834-7B7039A4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>
                <a:cs typeface="Calibri Light"/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6D2802-FCFF-4E44-9AB2-759CCEA12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>
                <a:cs typeface="Calibri"/>
              </a:rPr>
              <a:t>Passionate</a:t>
            </a:r>
            <a:r>
              <a:rPr lang="fr-FR" dirty="0">
                <a:cs typeface="Calibri"/>
              </a:rPr>
              <a:t> about AI </a:t>
            </a:r>
          </a:p>
          <a:p>
            <a:r>
              <a:rPr lang="fr-FR" dirty="0" err="1">
                <a:cs typeface="Calibri"/>
              </a:rPr>
              <a:t>Personal</a:t>
            </a:r>
            <a:r>
              <a:rPr lang="fr-FR" dirty="0">
                <a:cs typeface="Calibri"/>
              </a:rPr>
              <a:t> formations</a:t>
            </a:r>
          </a:p>
          <a:p>
            <a:r>
              <a:rPr lang="fr-FR" dirty="0">
                <a:cs typeface="Calibri"/>
              </a:rPr>
              <a:t>Sigma Group &amp; AI Racing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2951F9-9E06-4FBF-98D5-97904AD4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0D253D-4733-4A87-AAAF-FD76AF8A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3</a:t>
            </a:fld>
            <a:endParaRPr lang="fr-FR"/>
          </a:p>
        </p:txBody>
      </p:sp>
      <p:pic>
        <p:nvPicPr>
          <p:cNvPr id="7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0FDAF37-5081-4D70-9A97-B656AF14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F886D49B-D6B9-4887-A2B8-BD4BE63F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44" y="1570566"/>
            <a:ext cx="3716866" cy="37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6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E806B-8FE7-4A29-B28A-FA897875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>
                <a:cs typeface="Calibri Light"/>
              </a:rPr>
              <a:t>Specifications</a:t>
            </a:r>
            <a:endParaRPr lang="fr-FR" b="1">
              <a:cs typeface="Calibri Light" panose="020F03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F1C40-2DF6-4881-AF11-3E6B669F1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590"/>
            <a:ext cx="10515600" cy="38218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The car has to :</a:t>
            </a:r>
          </a:p>
          <a:p>
            <a:pPr lvl="1"/>
            <a:r>
              <a:rPr lang="fr-FR" dirty="0">
                <a:cs typeface="Calibri"/>
              </a:rPr>
              <a:t>Have 4 contacts points </a:t>
            </a:r>
            <a:r>
              <a:rPr lang="fr-FR" dirty="0" err="1">
                <a:cs typeface="Calibri"/>
              </a:rPr>
              <a:t>with</a:t>
            </a:r>
            <a:r>
              <a:rPr lang="fr-FR" dirty="0">
                <a:cs typeface="Calibri"/>
              </a:rPr>
              <a:t> the </a:t>
            </a:r>
            <a:r>
              <a:rPr lang="fr-FR" dirty="0" err="1">
                <a:cs typeface="Calibri"/>
              </a:rPr>
              <a:t>track</a:t>
            </a:r>
            <a:endParaRPr lang="fr-FR" dirty="0">
              <a:cs typeface="Calibri"/>
            </a:endParaRPr>
          </a:p>
          <a:p>
            <a:pPr lvl="1"/>
            <a:r>
              <a:rPr lang="fr-FR" dirty="0">
                <a:cs typeface="Calibri"/>
              </a:rPr>
              <a:t>Be 30x25x25 cm</a:t>
            </a:r>
            <a:endParaRPr lang="fr-FR" baseline="30000" dirty="0">
              <a:cs typeface="Calibri"/>
            </a:endParaRPr>
          </a:p>
          <a:p>
            <a:pPr lvl="1"/>
            <a:r>
              <a:rPr lang="fr-FR" dirty="0" err="1">
                <a:cs typeface="Calibri"/>
              </a:rPr>
              <a:t>Weight</a:t>
            </a:r>
            <a:r>
              <a:rPr lang="fr-FR" dirty="0">
                <a:cs typeface="Calibri"/>
              </a:rPr>
              <a:t> 4kg max</a:t>
            </a:r>
            <a:endParaRPr lang="fr-FR" baseline="30000" dirty="0">
              <a:cs typeface="Calibri"/>
            </a:endParaRPr>
          </a:p>
          <a:p>
            <a:pPr lvl="1"/>
            <a:r>
              <a:rPr lang="fr-FR" dirty="0">
                <a:cs typeface="Calibri"/>
              </a:rPr>
              <a:t>Have a max total </a:t>
            </a:r>
            <a:r>
              <a:rPr lang="fr-FR" dirty="0" err="1">
                <a:cs typeface="Calibri"/>
              </a:rPr>
              <a:t>battery</a:t>
            </a:r>
            <a:r>
              <a:rPr lang="fr-FR" dirty="0">
                <a:cs typeface="Calibri"/>
              </a:rPr>
              <a:t> power 7800 mAh</a:t>
            </a:r>
          </a:p>
          <a:p>
            <a:pPr lvl="1"/>
            <a:r>
              <a:rPr lang="fr-FR" dirty="0">
                <a:cs typeface="Calibri"/>
              </a:rPr>
              <a:t>Have 2 </a:t>
            </a:r>
            <a:r>
              <a:rPr lang="fr-FR" dirty="0" err="1">
                <a:cs typeface="Calibri"/>
              </a:rPr>
              <a:t>motors</a:t>
            </a:r>
            <a:r>
              <a:rPr lang="fr-FR" dirty="0">
                <a:cs typeface="Calibri"/>
              </a:rPr>
              <a:t> maximum</a:t>
            </a:r>
          </a:p>
          <a:p>
            <a:pPr lvl="1"/>
            <a:r>
              <a:rPr lang="fr-FR" dirty="0">
                <a:cs typeface="Calibri"/>
              </a:rPr>
              <a:t>Have a circuit-cutter for emergency </a:t>
            </a:r>
            <a:r>
              <a:rPr lang="fr-FR" dirty="0" err="1">
                <a:cs typeface="Calibri"/>
              </a:rPr>
              <a:t>purpose</a:t>
            </a:r>
            <a:endParaRPr lang="fr-FR" dirty="0">
              <a:cs typeface="Calibri"/>
            </a:endParaRPr>
          </a:p>
          <a:p>
            <a:pPr lvl="1"/>
            <a:r>
              <a:rPr lang="fr-FR" dirty="0">
                <a:cs typeface="Calibri"/>
              </a:rPr>
              <a:t>Be </a:t>
            </a:r>
            <a:r>
              <a:rPr lang="fr-FR" dirty="0" err="1">
                <a:cs typeface="Calibri"/>
              </a:rPr>
              <a:t>autonomously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controllable</a:t>
            </a:r>
            <a:endParaRPr lang="fr-FR" dirty="0">
              <a:cs typeface="Calibri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5284EF-34C6-464A-8ED6-BCDA5843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166796-2BB5-44A0-9467-85733077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8E11372-1589-4409-93BF-DC56715967E1}"/>
              </a:ext>
            </a:extLst>
          </p:cNvPr>
          <p:cNvSpPr txBox="1">
            <a:spLocks/>
          </p:cNvSpPr>
          <p:nvPr/>
        </p:nvSpPr>
        <p:spPr>
          <a:xfrm>
            <a:off x="2527515" y="1253695"/>
            <a:ext cx="71447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i="1" err="1">
                <a:cs typeface="Calibri Light" panose="020F0302020204030204"/>
              </a:rPr>
              <a:t>Technical</a:t>
            </a:r>
            <a:r>
              <a:rPr lang="fr-FR" i="1">
                <a:cs typeface="Calibri Light" panose="020F0302020204030204"/>
              </a:rPr>
              <a:t> </a:t>
            </a:r>
            <a:r>
              <a:rPr lang="fr-FR" i="1" err="1">
                <a:cs typeface="Calibri Light" panose="020F0302020204030204"/>
              </a:rPr>
              <a:t>Specifications</a:t>
            </a:r>
            <a:endParaRPr lang="fr-FR" i="1">
              <a:cs typeface="Calibri Light" panose="020F0302020204030204"/>
            </a:endParaRPr>
          </a:p>
        </p:txBody>
      </p:sp>
      <p:pic>
        <p:nvPicPr>
          <p:cNvPr id="10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38B8A75-8BFA-4E37-A2C6-A73E52FD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58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E806B-8FE7-4A29-B28A-FA897875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>
                <a:cs typeface="Calibri Light"/>
              </a:rPr>
              <a:t>Specifications</a:t>
            </a:r>
            <a:endParaRPr lang="fr-FR" b="1">
              <a:cs typeface="Calibri Light" panose="020F03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F1C40-2DF6-4881-AF11-3E6B669F1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7590"/>
            <a:ext cx="10515600" cy="38218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Start :</a:t>
            </a:r>
          </a:p>
          <a:p>
            <a:pPr lvl="1"/>
            <a:r>
              <a:rPr lang="fr-FR" err="1">
                <a:cs typeface="Calibri"/>
              </a:rPr>
              <a:t>Luminous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countdown</a:t>
            </a:r>
            <a:r>
              <a:rPr lang="fr-FR">
                <a:cs typeface="Calibri"/>
              </a:rPr>
              <a:t> ( </a:t>
            </a:r>
            <a:r>
              <a:rPr lang="fr-FR" err="1">
                <a:cs typeface="Calibri"/>
              </a:rPr>
              <a:t>red</a:t>
            </a:r>
            <a:r>
              <a:rPr lang="fr-FR">
                <a:cs typeface="Calibri"/>
              </a:rPr>
              <a:t>, </a:t>
            </a:r>
            <a:r>
              <a:rPr lang="fr-FR" err="1">
                <a:cs typeface="Calibri"/>
              </a:rPr>
              <a:t>yellow</a:t>
            </a:r>
            <a:r>
              <a:rPr lang="fr-FR">
                <a:cs typeface="Calibri"/>
              </a:rPr>
              <a:t>, green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10x10 cm </a:t>
            </a:r>
            <a:r>
              <a:rPr lang="fr-FR" err="1">
                <a:cs typeface="Calibri"/>
              </a:rPr>
              <a:t>traffic</a:t>
            </a:r>
            <a:r>
              <a:rPr lang="fr-FR">
                <a:cs typeface="Calibri"/>
              </a:rPr>
              <a:t> light)</a:t>
            </a:r>
          </a:p>
          <a:p>
            <a:pPr lvl="1"/>
            <a:r>
              <a:rPr lang="fr-FR">
                <a:cs typeface="Calibri"/>
              </a:rPr>
              <a:t>2min max to start &amp; false start </a:t>
            </a:r>
            <a:r>
              <a:rPr lang="fr-FR" err="1">
                <a:cs typeface="Calibri"/>
              </a:rPr>
              <a:t>will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be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penalysed</a:t>
            </a:r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Finish :</a:t>
            </a:r>
          </a:p>
          <a:p>
            <a:pPr lvl="1"/>
            <a:r>
              <a:rPr lang="fr-FR">
                <a:cs typeface="Calibri"/>
              </a:rPr>
              <a:t>Car stop </a:t>
            </a:r>
            <a:r>
              <a:rPr lang="fr-FR" err="1">
                <a:cs typeface="Calibri"/>
              </a:rPr>
              <a:t>itself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within</a:t>
            </a:r>
            <a:r>
              <a:rPr lang="fr-FR">
                <a:cs typeface="Calibri"/>
              </a:rPr>
              <a:t> 5s </a:t>
            </a:r>
            <a:r>
              <a:rPr lang="fr-FR" err="1">
                <a:cs typeface="Calibri"/>
              </a:rPr>
              <a:t>after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crossing</a:t>
            </a:r>
            <a:r>
              <a:rPr lang="fr-FR">
                <a:cs typeface="Calibri"/>
              </a:rPr>
              <a:t> the finish line (15cm </a:t>
            </a:r>
            <a:r>
              <a:rPr lang="fr-FR" err="1">
                <a:cs typeface="Calibri"/>
              </a:rPr>
              <a:t>height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yellow</a:t>
            </a:r>
            <a:r>
              <a:rPr lang="fr-FR">
                <a:cs typeface="Calibri"/>
              </a:rPr>
              <a:t> band </a:t>
            </a:r>
            <a:r>
              <a:rPr lang="fr-FR" err="1">
                <a:cs typeface="Calibri"/>
              </a:rPr>
              <a:t>accross</a:t>
            </a:r>
            <a:r>
              <a:rPr lang="fr-FR">
                <a:cs typeface="Calibri"/>
              </a:rPr>
              <a:t> the </a:t>
            </a:r>
            <a:r>
              <a:rPr lang="fr-FR" err="1">
                <a:cs typeface="Calibri"/>
              </a:rPr>
              <a:t>whole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track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width</a:t>
            </a:r>
            <a:r>
              <a:rPr lang="fr-FR">
                <a:cs typeface="Calibri"/>
              </a:rPr>
              <a:t>)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5284EF-34C6-464A-8ED6-BCDA5843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166796-2BB5-44A0-9467-85733077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8E11372-1589-4409-93BF-DC56715967E1}"/>
              </a:ext>
            </a:extLst>
          </p:cNvPr>
          <p:cNvSpPr txBox="1">
            <a:spLocks/>
          </p:cNvSpPr>
          <p:nvPr/>
        </p:nvSpPr>
        <p:spPr>
          <a:xfrm>
            <a:off x="2527515" y="1202034"/>
            <a:ext cx="71447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i="1">
                <a:cs typeface="Calibri Light" panose="020F0302020204030204"/>
              </a:rPr>
              <a:t>Start &amp; Finish</a:t>
            </a:r>
            <a:endParaRPr lang="fr-FR">
              <a:cs typeface="Calibri Light"/>
            </a:endParaRPr>
          </a:p>
        </p:txBody>
      </p:sp>
      <p:pic>
        <p:nvPicPr>
          <p:cNvPr id="6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411AD49-E2BF-4B09-B656-D62279E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4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E806B-8FE7-4A29-B28A-FA897875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>
                <a:cs typeface="Calibri Light"/>
              </a:rPr>
              <a:t>Specifications</a:t>
            </a:r>
            <a:endParaRPr lang="fr-FR" b="1">
              <a:cs typeface="Calibri Light" panose="020F0302020204030204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5284EF-34C6-464A-8ED6-BCDA5843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166796-2BB5-44A0-9467-85733077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6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8E11372-1589-4409-93BF-DC56715967E1}"/>
              </a:ext>
            </a:extLst>
          </p:cNvPr>
          <p:cNvSpPr txBox="1">
            <a:spLocks/>
          </p:cNvSpPr>
          <p:nvPr/>
        </p:nvSpPr>
        <p:spPr>
          <a:xfrm>
            <a:off x="2527515" y="1202034"/>
            <a:ext cx="71447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i="1">
                <a:cs typeface="Calibri Light" panose="020F0302020204030204"/>
              </a:rPr>
              <a:t>The </a:t>
            </a:r>
            <a:r>
              <a:rPr lang="fr-FR" i="1" err="1">
                <a:cs typeface="Calibri Light" panose="020F0302020204030204"/>
              </a:rPr>
              <a:t>track</a:t>
            </a:r>
            <a:endParaRPr lang="fr-FR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430204-4C54-4866-BFE2-0688D3732916}"/>
              </a:ext>
            </a:extLst>
          </p:cNvPr>
          <p:cNvSpPr/>
          <p:nvPr/>
        </p:nvSpPr>
        <p:spPr>
          <a:xfrm>
            <a:off x="4941376" y="2532680"/>
            <a:ext cx="2311829" cy="32158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9A6F5-E52A-48EC-816A-A7502F790B64}"/>
              </a:ext>
            </a:extLst>
          </p:cNvPr>
          <p:cNvSpPr/>
          <p:nvPr/>
        </p:nvSpPr>
        <p:spPr>
          <a:xfrm>
            <a:off x="3883129" y="2533486"/>
            <a:ext cx="309967" cy="32158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9768A7-5BE3-4F4B-B5C6-8E526E99E352}"/>
              </a:ext>
            </a:extLst>
          </p:cNvPr>
          <p:cNvSpPr/>
          <p:nvPr/>
        </p:nvSpPr>
        <p:spPr>
          <a:xfrm>
            <a:off x="8003095" y="2533487"/>
            <a:ext cx="309967" cy="32158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9C40A-6EBA-45E4-892B-BD4B768E109B}"/>
              </a:ext>
            </a:extLst>
          </p:cNvPr>
          <p:cNvSpPr/>
          <p:nvPr/>
        </p:nvSpPr>
        <p:spPr>
          <a:xfrm rot="5400000">
            <a:off x="5768758" y="2662640"/>
            <a:ext cx="658678" cy="227308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80205-89B3-4D7E-B953-79DC7A5F25BD}"/>
              </a:ext>
            </a:extLst>
          </p:cNvPr>
          <p:cNvSpPr/>
          <p:nvPr/>
        </p:nvSpPr>
        <p:spPr>
          <a:xfrm rot="5400000">
            <a:off x="4070509" y="3592322"/>
            <a:ext cx="697208" cy="41328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055BDE-8C02-4A88-BA28-FED41BDC628D}"/>
              </a:ext>
            </a:extLst>
          </p:cNvPr>
          <p:cNvSpPr/>
          <p:nvPr/>
        </p:nvSpPr>
        <p:spPr>
          <a:xfrm rot="5400000">
            <a:off x="7435255" y="3592536"/>
            <a:ext cx="690858" cy="40693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B9FD0-E606-4480-8D3D-FE8AA0857DA8}"/>
              </a:ext>
            </a:extLst>
          </p:cNvPr>
          <p:cNvSpPr/>
          <p:nvPr/>
        </p:nvSpPr>
        <p:spPr>
          <a:xfrm>
            <a:off x="7254011" y="2533486"/>
            <a:ext cx="309967" cy="32158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E9260-AB67-4F31-822D-C35220354591}"/>
              </a:ext>
            </a:extLst>
          </p:cNvPr>
          <p:cNvSpPr/>
          <p:nvPr/>
        </p:nvSpPr>
        <p:spPr>
          <a:xfrm>
            <a:off x="4632215" y="2533487"/>
            <a:ext cx="309967" cy="32158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37EB015-360E-431B-8A27-F5D2F3A2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6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36BA6-07EF-4341-A490-41CB7289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>
                <a:cs typeface="Calibri Light"/>
              </a:rPr>
              <a:t>Project management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943465-042B-4F3A-8E15-F224E86C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57C5B3-B544-4A4C-897B-7D7EA3C9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7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9410B12-7DE5-45FF-A46F-AC726862C696}"/>
              </a:ext>
            </a:extLst>
          </p:cNvPr>
          <p:cNvSpPr txBox="1">
            <a:spLocks/>
          </p:cNvSpPr>
          <p:nvPr/>
        </p:nvSpPr>
        <p:spPr>
          <a:xfrm>
            <a:off x="2527515" y="1202034"/>
            <a:ext cx="71447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i="1">
                <a:cs typeface="Calibri Light" panose="020F0302020204030204"/>
              </a:rPr>
              <a:t>Azure DevOps</a:t>
            </a:r>
            <a:endParaRPr lang="fr-FR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ACBFC613-2948-6740-8EB4-D30612500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197050"/>
            <a:ext cx="8128000" cy="4159300"/>
          </a:xfrm>
          <a:prstGeom prst="rect">
            <a:avLst/>
          </a:prstGeom>
        </p:spPr>
      </p:pic>
      <p:pic>
        <p:nvPicPr>
          <p:cNvPr id="6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C5C35E0-CD33-4341-A248-B15F397BE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4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36BA6-07EF-4341-A490-41CB7289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>
                <a:cs typeface="Calibri Light"/>
              </a:rPr>
              <a:t>Project management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943465-042B-4F3A-8E15-F224E86C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57C5B3-B544-4A4C-897B-7D7EA3C9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8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9410B12-7DE5-45FF-A46F-AC726862C696}"/>
              </a:ext>
            </a:extLst>
          </p:cNvPr>
          <p:cNvSpPr txBox="1">
            <a:spLocks/>
          </p:cNvSpPr>
          <p:nvPr/>
        </p:nvSpPr>
        <p:spPr>
          <a:xfrm>
            <a:off x="2527515" y="1202034"/>
            <a:ext cx="7700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i="1">
                <a:cs typeface="Calibri Light" panose="020F0302020204030204"/>
              </a:rPr>
              <a:t>Teams meeting </a:t>
            </a:r>
            <a:r>
              <a:rPr lang="fr-FR" i="1" err="1">
                <a:cs typeface="Calibri Light" panose="020F0302020204030204"/>
              </a:rPr>
              <a:t>with</a:t>
            </a:r>
            <a:r>
              <a:rPr lang="fr-FR" i="1">
                <a:cs typeface="Calibri Light" panose="020F0302020204030204"/>
              </a:rPr>
              <a:t> Sigma</a:t>
            </a:r>
            <a:endParaRPr lang="fr-FR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86C4BAE4-1AD2-3A4B-A2DB-D8F377309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4" b="33365"/>
          <a:stretch/>
        </p:blipFill>
        <p:spPr>
          <a:xfrm>
            <a:off x="3090529" y="2245527"/>
            <a:ext cx="6010941" cy="4110823"/>
          </a:xfrm>
          <a:prstGeom prst="rect">
            <a:avLst/>
          </a:prstGeom>
        </p:spPr>
      </p:pic>
      <p:pic>
        <p:nvPicPr>
          <p:cNvPr id="6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A72B4BD-FC3B-432B-A2A7-8F14A7928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7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36BA6-07EF-4341-A490-41CB7289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>
                <a:cs typeface="Calibri Light"/>
              </a:rPr>
              <a:t>Technical</a:t>
            </a:r>
            <a:r>
              <a:rPr lang="fr-FR" b="1">
                <a:cs typeface="Calibri Light"/>
              </a:rPr>
              <a:t> </a:t>
            </a:r>
            <a:r>
              <a:rPr lang="fr-FR" b="1" err="1">
                <a:cs typeface="Calibri Light"/>
              </a:rPr>
              <a:t>overview</a:t>
            </a:r>
            <a:endParaRPr lang="fr-FR" b="1">
              <a:cs typeface="Calibri Ligh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943465-042B-4F3A-8E15-F224E86C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Romain GIROU - Cyprien BARBAULT - IR4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57C5B3-B544-4A4C-897B-7D7EA3C9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709B5-8C20-4041-8D36-CA84E727A84B}" type="slidenum">
              <a:rPr lang="fr-FR" smtClean="0"/>
              <a:t>9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9410B12-7DE5-45FF-A46F-AC726862C696}"/>
              </a:ext>
            </a:extLst>
          </p:cNvPr>
          <p:cNvSpPr txBox="1">
            <a:spLocks/>
          </p:cNvSpPr>
          <p:nvPr/>
        </p:nvSpPr>
        <p:spPr>
          <a:xfrm>
            <a:off x="2527515" y="1202034"/>
            <a:ext cx="7700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i="1" err="1">
                <a:cs typeface="Calibri Light" panose="020F0302020204030204"/>
              </a:rPr>
              <a:t>Donkey</a:t>
            </a:r>
            <a:r>
              <a:rPr lang="fr-FR" i="1">
                <a:cs typeface="Calibri Light" panose="020F0302020204030204"/>
              </a:rPr>
              <a:t> vs </a:t>
            </a:r>
            <a:r>
              <a:rPr lang="fr-FR" i="1" err="1">
                <a:cs typeface="Calibri Light" panose="020F0302020204030204"/>
              </a:rPr>
              <a:t>Udacity</a:t>
            </a:r>
            <a:r>
              <a:rPr lang="fr-FR" i="1">
                <a:cs typeface="Calibri Light" panose="020F0302020204030204"/>
              </a:rPr>
              <a:t> Simulators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DE9BBF2D-172E-684A-81B7-194D779C9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91" y="2527597"/>
            <a:ext cx="4878809" cy="2712889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B94E93BF-716B-DF43-896E-E5892CA52C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r="17708"/>
          <a:stretch/>
        </p:blipFill>
        <p:spPr>
          <a:xfrm>
            <a:off x="893959" y="2527598"/>
            <a:ext cx="3607294" cy="271288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17B30C7-46AD-6242-9A57-C38448C1ECBA}"/>
              </a:ext>
            </a:extLst>
          </p:cNvPr>
          <p:cNvSpPr txBox="1"/>
          <p:nvPr/>
        </p:nvSpPr>
        <p:spPr>
          <a:xfrm>
            <a:off x="1783206" y="52704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/>
              <a:t>Udacity simulator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53B6551-3573-7B42-A2FD-1AFC43EC9F52}"/>
              </a:ext>
            </a:extLst>
          </p:cNvPr>
          <p:cNvSpPr txBox="1"/>
          <p:nvPr/>
        </p:nvSpPr>
        <p:spPr>
          <a:xfrm>
            <a:off x="8153400" y="524442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/>
              <a:t>DonkeySimulator</a:t>
            </a:r>
          </a:p>
        </p:txBody>
      </p:sp>
      <p:pic>
        <p:nvPicPr>
          <p:cNvPr id="3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1F8336C-5487-4615-B953-123C2F8A7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53" y="124862"/>
            <a:ext cx="1839589" cy="9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937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14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Implementation of an autonomous driving system in simulation software</vt:lpstr>
      <vt:lpstr>Contents</vt:lpstr>
      <vt:lpstr>Introduction</vt:lpstr>
      <vt:lpstr>Specifications</vt:lpstr>
      <vt:lpstr>Specifications</vt:lpstr>
      <vt:lpstr>Specifications</vt:lpstr>
      <vt:lpstr>Project management</vt:lpstr>
      <vt:lpstr>Project management</vt:lpstr>
      <vt:lpstr>Technical overview</vt:lpstr>
      <vt:lpstr>Technical overview</vt:lpstr>
      <vt:lpstr>Technical overview</vt:lpstr>
      <vt:lpstr>Technical overview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an autonomous driving system in simulation sofware</dc:title>
  <dc:creator>romain girou</dc:creator>
  <cp:lastModifiedBy>romain girou</cp:lastModifiedBy>
  <cp:revision>254</cp:revision>
  <dcterms:created xsi:type="dcterms:W3CDTF">2021-01-11T11:40:58Z</dcterms:created>
  <dcterms:modified xsi:type="dcterms:W3CDTF">2021-01-12T14:26:29Z</dcterms:modified>
</cp:coreProperties>
</file>